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636912"/>
            <a:ext cx="1941803" cy="448792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2580899"/>
            <a:ext cx="11485848" cy="1130246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本文主要介绍了乡村教师张老师用自制的火箭做实验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教给学生科学知识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并希望培养出一些科学家。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358" y="940206"/>
            <a:ext cx="10645696" cy="140867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playground of a village primary school in Henan,Zhang Jiantao and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students launched a self-made water rocket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sky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really amazing and everyone screamed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Zhang Jiantao is a science teacher in the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loves doing experiments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with his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Although he doesn’t have enough tools for his experiments in the school,he can always come up with many good ideas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uses what he has around him and shows the kids how to turn trash into treasure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uses old bottles to make cool things,like water rockets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 little money and lots of waste,he makes science easy and fun to learn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These experiments are like small seeds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of science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take root in the students’ hearts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5930" y="23208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want to train a few scientists for the country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know that the dream is far away,but I will try my best to help the kids go out of the countryside and learn more about the world,” Zhang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312993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Zhang Jiantao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a rocket scientist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an inventor of tools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a trainer of astronauts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is a teacher in a village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36669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“Zhang Jiantao is a science teacher in the school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可知，他是一位教师。故选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256490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10461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most probably a comment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评价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Zhang Jiantao from his students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Zhang buys a lot of tools to do experiments with 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Zhang always shows us how difficult science can be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Zhang has many good ideas and make useless things useful again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Mr Zhang never does experiments with us in class so the class is a little boring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366302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推理判断题。根据第二段中的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uses old bottles to make cool things, like water rockets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little money and lots of waste, he makes science easy and fun to learn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可知，他用旧瓶子做很酷的东西，比如水火箭。他用很少的钱和大量的废品，让科学变得简单有趣。所以学生们对他的评价最有可能是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张老师有很多好主意，把无用的东西再利用起来！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206084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1046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Zhang Jiantao’s dream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turn all the trash into treasure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train several scientists for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become the best teacher in Henan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launch the fastest rocket in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36669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细节理解题。根据最后一段中的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want to train a few scientists for the country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可知，他的梦想是为中国培养几位科学家。故选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9176" y="204359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the second paragraph refer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9520" algn="l"/>
                <a:tab pos="511492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Rockets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6964" y="997651"/>
            <a:ext cx="3986114" cy="504105"/>
          </a:xfrm>
          <a:prstGeom prst="rect">
            <a:avLst/>
          </a:prstGeom>
        </p:spPr>
      </p:pic>
      <p:pic>
        <p:nvPicPr>
          <p:cNvPr id="6" name="箭头左.eps" descr="id:2147486674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1558920" y="3717530"/>
            <a:ext cx="438150" cy="344805"/>
          </a:xfrm>
          <a:prstGeom prst="rect">
            <a:avLst/>
          </a:prstGeom>
        </p:spPr>
      </p:pic>
      <p:sp>
        <p:nvSpPr>
          <p:cNvPr id="7" name="内容占位符 9"/>
          <p:cNvSpPr txBox="1"/>
          <p:nvPr/>
        </p:nvSpPr>
        <p:spPr bwMode="auto">
          <a:xfrm>
            <a:off x="360854" y="2565375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experiments are like small seeds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种子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science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root in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the students’ hearts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可知，这些实验就像科学的小种子，这些种子</a:t>
            </a:r>
            <a:endParaRPr lang="zh-CN" altLang="zh-CN" sz="900" dirty="0">
              <a:solidFill>
                <a:srgbClr val="000000"/>
              </a:solidFill>
              <a:uFill>
                <a:solidFill>
                  <a:srgbClr val="2ABDF2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b="1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root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2ABDF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扎根于</a:t>
            </a:r>
            <a:r>
              <a:rPr lang="en-US" altLang="zh-CN" b="1" dirty="0">
                <a:solidFill>
                  <a:srgbClr val="2ABDF2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9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深深植根于学生们的心中。所以画线代词指代的是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2443</Words>
  <Application>WPS 演示</Application>
  <PresentationFormat>自定义</PresentationFormat>
  <Paragraphs>51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463</cp:revision>
  <dcterms:created xsi:type="dcterms:W3CDTF">2020-11-06T05:24:00Z</dcterms:created>
  <dcterms:modified xsi:type="dcterms:W3CDTF">2025-09-22T01:26:24Z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